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embeddedFontLst>
    <p:embeddedFont>
      <p:font typeface="Source Sans Pro Semibold" panose="020B0603030403020204" pitchFamily="34" charset="0"/>
      <p:bold r:id="rId5"/>
      <p:boldItalic r:id="rId6"/>
    </p:embeddedFont>
    <p:embeddedFont>
      <p:font typeface="Source Sans Pro ExtraLight" panose="020B0303030403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797"/>
    <a:srgbClr val="E46C6C"/>
    <a:srgbClr val="C62424"/>
    <a:srgbClr val="DC4141"/>
    <a:srgbClr val="EC3C3C"/>
    <a:srgbClr val="FF9393"/>
    <a:srgbClr val="FF6161"/>
    <a:srgbClr val="FF2929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8" autoAdjust="0"/>
    <p:restoredTop sz="96837" autoAdjust="0"/>
  </p:normalViewPr>
  <p:slideViewPr>
    <p:cSldViewPr snapToGrid="0">
      <p:cViewPr varScale="1">
        <p:scale>
          <a:sx n="116" d="100"/>
          <a:sy n="116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3EAF-9A7D-4AAE-B1E5-3683A76212D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E103-973D-4134-9A53-8A994C0851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34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22E-5572-4C06-81F0-A77F5F0A11C7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9BDA-0C34-4948-9F2C-2EADC36FE2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ctrTitle" hasCustomPrompt="1"/>
          </p:nvPr>
        </p:nvSpPr>
        <p:spPr>
          <a:xfrm>
            <a:off x="345989" y="1122362"/>
            <a:ext cx="11516497" cy="2642329"/>
          </a:xfrm>
        </p:spPr>
        <p:txBody>
          <a:bodyPr anchor="b">
            <a:normAutofit/>
          </a:bodyPr>
          <a:lstStyle>
            <a:lvl1pPr algn="ctr">
              <a:defRPr sz="5400" b="1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Titel (Layout Titelfolie)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345989" y="3871784"/>
            <a:ext cx="11516497" cy="13860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KomNetz-QSL</a:t>
            </a:r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29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ßes Inhalts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13039" y="329515"/>
            <a:ext cx="11617411" cy="617838"/>
          </a:xfrm>
        </p:spPr>
        <p:txBody>
          <a:bodyPr>
            <a:noAutofit/>
          </a:bodyPr>
          <a:lstStyle>
            <a:lvl1pPr>
              <a:defRPr sz="4000" b="1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Großes Inhaltsfenster)</a:t>
            </a:r>
          </a:p>
        </p:txBody>
      </p:sp>
      <p:cxnSp>
        <p:nvCxnSpPr>
          <p:cNvPr id="9" name="Ob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94735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fenster"/>
          <p:cNvSpPr>
            <a:spLocks noGrp="1"/>
          </p:cNvSpPr>
          <p:nvPr>
            <p:ph idx="1"/>
          </p:nvPr>
        </p:nvSpPr>
        <p:spPr>
          <a:xfrm>
            <a:off x="313041" y="1070919"/>
            <a:ext cx="11617410" cy="47120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32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28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13039" y="329515"/>
            <a:ext cx="11617411" cy="617838"/>
          </a:xfrm>
        </p:spPr>
        <p:txBody>
          <a:bodyPr>
            <a:noAutofit/>
          </a:bodyPr>
          <a:lstStyle>
            <a:lvl1pPr>
              <a:defRPr sz="4000" b="1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Aufzählung)</a:t>
            </a:r>
          </a:p>
        </p:txBody>
      </p:sp>
      <p:cxnSp>
        <p:nvCxnSpPr>
          <p:cNvPr id="9" name="Ob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94735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fenster"/>
          <p:cNvSpPr>
            <a:spLocks noGrp="1"/>
          </p:cNvSpPr>
          <p:nvPr>
            <p:ph idx="1"/>
          </p:nvPr>
        </p:nvSpPr>
        <p:spPr>
          <a:xfrm>
            <a:off x="313041" y="1070919"/>
            <a:ext cx="11617410" cy="4712043"/>
          </a:xfrm>
        </p:spPr>
        <p:txBody>
          <a:bodyPr>
            <a:norm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latin typeface="+mn-lt"/>
                <a:ea typeface="Source Sans Pro Semibold" panose="020B06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latin typeface="+mn-lt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+mn-lt"/>
              </a:defRPr>
            </a:lvl4pPr>
            <a:lvl5pPr marL="161448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5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Inhalts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13039" y="329515"/>
            <a:ext cx="11617411" cy="617838"/>
          </a:xfrm>
        </p:spPr>
        <p:txBody>
          <a:bodyPr>
            <a:noAutofit/>
          </a:bodyPr>
          <a:lstStyle>
            <a:lvl1pPr>
              <a:defRPr sz="4000" b="1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2 Inhaltsfenster)</a:t>
            </a:r>
          </a:p>
        </p:txBody>
      </p:sp>
      <p:cxnSp>
        <p:nvCxnSpPr>
          <p:cNvPr id="9" name="Ob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94735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kes Inhaltsfenster"/>
          <p:cNvSpPr>
            <a:spLocks noGrp="1"/>
          </p:cNvSpPr>
          <p:nvPr>
            <p:ph idx="1" hasCustomPrompt="1"/>
          </p:nvPr>
        </p:nvSpPr>
        <p:spPr>
          <a:xfrm>
            <a:off x="313039" y="1070919"/>
            <a:ext cx="5646603" cy="47120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8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8" name="Rechtes Inhaltsfenster"/>
          <p:cNvSpPr>
            <a:spLocks noGrp="1"/>
          </p:cNvSpPr>
          <p:nvPr>
            <p:ph idx="12" hasCustomPrompt="1"/>
          </p:nvPr>
        </p:nvSpPr>
        <p:spPr>
          <a:xfrm>
            <a:off x="6272462" y="1070919"/>
            <a:ext cx="5654843" cy="47120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8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33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s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13039" y="329515"/>
            <a:ext cx="11617411" cy="617838"/>
          </a:xfrm>
        </p:spPr>
        <p:txBody>
          <a:bodyPr>
            <a:noAutofit/>
          </a:bodyPr>
          <a:lstStyle>
            <a:lvl1pPr>
              <a:defRPr sz="4000" b="1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3 Inhaltsfenster)</a:t>
            </a:r>
          </a:p>
        </p:txBody>
      </p:sp>
      <p:cxnSp>
        <p:nvCxnSpPr>
          <p:cNvPr id="9" name="Ob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94735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kes Inhaltsfenster"/>
          <p:cNvSpPr>
            <a:spLocks noGrp="1"/>
          </p:cNvSpPr>
          <p:nvPr>
            <p:ph idx="1" hasCustomPrompt="1"/>
          </p:nvPr>
        </p:nvSpPr>
        <p:spPr>
          <a:xfrm>
            <a:off x="313039" y="1070919"/>
            <a:ext cx="5646603" cy="47120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8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8" name="Rechtes Inhaltsfenster (oben)"/>
          <p:cNvSpPr>
            <a:spLocks noGrp="1"/>
          </p:cNvSpPr>
          <p:nvPr>
            <p:ph idx="12" hasCustomPrompt="1"/>
          </p:nvPr>
        </p:nvSpPr>
        <p:spPr>
          <a:xfrm>
            <a:off x="6272462" y="1070919"/>
            <a:ext cx="5654843" cy="2180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8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7" name="Rechtes Inhaltsfenster (unten)"/>
          <p:cNvSpPr>
            <a:spLocks noGrp="1"/>
          </p:cNvSpPr>
          <p:nvPr>
            <p:ph idx="13" hasCustomPrompt="1"/>
          </p:nvPr>
        </p:nvSpPr>
        <p:spPr>
          <a:xfrm>
            <a:off x="6272462" y="3465689"/>
            <a:ext cx="5654843" cy="23172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8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0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s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13039" y="329515"/>
            <a:ext cx="11617411" cy="617838"/>
          </a:xfrm>
        </p:spPr>
        <p:txBody>
          <a:bodyPr>
            <a:noAutofit/>
          </a:bodyPr>
          <a:lstStyle>
            <a:lvl1pPr>
              <a:defRPr sz="4000" b="1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4 Inhaltsfenster)</a:t>
            </a:r>
          </a:p>
        </p:txBody>
      </p:sp>
      <p:cxnSp>
        <p:nvCxnSpPr>
          <p:cNvPr id="9" name="Ob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94735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kes Inhaltsfenster (oben)"/>
          <p:cNvSpPr>
            <a:spLocks noGrp="1"/>
          </p:cNvSpPr>
          <p:nvPr>
            <p:ph idx="1" hasCustomPrompt="1"/>
          </p:nvPr>
        </p:nvSpPr>
        <p:spPr>
          <a:xfrm>
            <a:off x="313039" y="1070919"/>
            <a:ext cx="5646603" cy="2180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8" name="Rechtes Inhaltsfenster (oben)"/>
          <p:cNvSpPr>
            <a:spLocks noGrp="1"/>
          </p:cNvSpPr>
          <p:nvPr>
            <p:ph idx="12" hasCustomPrompt="1"/>
          </p:nvPr>
        </p:nvSpPr>
        <p:spPr>
          <a:xfrm>
            <a:off x="6272462" y="1070919"/>
            <a:ext cx="5654843" cy="2180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7" name="Linkes Inhaltsfenster (unten)"/>
          <p:cNvSpPr>
            <a:spLocks noGrp="1"/>
          </p:cNvSpPr>
          <p:nvPr>
            <p:ph idx="13" hasCustomPrompt="1"/>
          </p:nvPr>
        </p:nvSpPr>
        <p:spPr>
          <a:xfrm>
            <a:off x="6272462" y="3465689"/>
            <a:ext cx="5654843" cy="23172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10" name="Rechtes Inhaltsfenster (unten)"/>
          <p:cNvSpPr>
            <a:spLocks noGrp="1"/>
          </p:cNvSpPr>
          <p:nvPr>
            <p:ph idx="14" hasCustomPrompt="1"/>
          </p:nvPr>
        </p:nvSpPr>
        <p:spPr>
          <a:xfrm>
            <a:off x="313039" y="3465689"/>
            <a:ext cx="5654843" cy="23172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de-DE" dirty="0"/>
              <a:t>Fließtext Absätze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79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vorhebung / Block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13039" y="329515"/>
            <a:ext cx="11617411" cy="617838"/>
          </a:xfrm>
        </p:spPr>
        <p:txBody>
          <a:bodyPr>
            <a:noAutofit/>
          </a:bodyPr>
          <a:lstStyle>
            <a:lvl1pPr>
              <a:defRPr sz="4000" b="1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Hervorhebung / Blockzitat)</a:t>
            </a:r>
          </a:p>
        </p:txBody>
      </p:sp>
      <p:cxnSp>
        <p:nvCxnSpPr>
          <p:cNvPr id="9" name="Ob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94735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fenster (Hervorhebung)"/>
          <p:cNvSpPr>
            <a:spLocks noGrp="1"/>
          </p:cNvSpPr>
          <p:nvPr>
            <p:ph idx="14"/>
          </p:nvPr>
        </p:nvSpPr>
        <p:spPr>
          <a:xfrm>
            <a:off x="1883719" y="1334859"/>
            <a:ext cx="8424561" cy="4188281"/>
          </a:xfrm>
          <a:solidFill>
            <a:srgbClr val="F6F8FC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271463" indent="0">
              <a:lnSpc>
                <a:spcPct val="100000"/>
              </a:lnSpc>
              <a:spcBef>
                <a:spcPts val="600"/>
              </a:spcBef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625475" indent="0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1079500" indent="0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614488" indent="0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8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ue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 hasCustomPrompt="1"/>
          </p:nvPr>
        </p:nvSpPr>
        <p:spPr>
          <a:xfrm>
            <a:off x="337751" y="1449859"/>
            <a:ext cx="11592699" cy="1802796"/>
          </a:xfrm>
        </p:spPr>
        <p:txBody>
          <a:bodyPr anchor="b">
            <a:normAutofit/>
          </a:bodyPr>
          <a:lstStyle>
            <a:lvl1pPr algn="ctr">
              <a:defRPr sz="4800" b="1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Überschrift (Layout: Zwischenüberschrift)</a:t>
            </a:r>
          </a:p>
        </p:txBody>
      </p:sp>
      <p:sp>
        <p:nvSpPr>
          <p:cNvPr id="3" name="Untertitel"/>
          <p:cNvSpPr>
            <a:spLocks noGrp="1"/>
          </p:cNvSpPr>
          <p:nvPr>
            <p:ph type="body" idx="1"/>
          </p:nvPr>
        </p:nvSpPr>
        <p:spPr>
          <a:xfrm>
            <a:off x="337751" y="3345548"/>
            <a:ext cx="11592699" cy="1325306"/>
          </a:xfrm>
        </p:spPr>
        <p:txBody>
          <a:bodyPr>
            <a:normAutofit/>
          </a:bodyPr>
          <a:lstStyle>
            <a:lvl1pPr marL="0" indent="0" algn="ctr">
              <a:buNone/>
              <a:defRPr sz="3200" b="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573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/>
          <p:cNvSpPr>
            <a:spLocks noGrp="1"/>
          </p:cNvSpPr>
          <p:nvPr>
            <p:ph type="title"/>
          </p:nvPr>
        </p:nvSpPr>
        <p:spPr>
          <a:xfrm>
            <a:off x="313039" y="365125"/>
            <a:ext cx="11617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fenster"/>
          <p:cNvSpPr>
            <a:spLocks noGrp="1"/>
          </p:cNvSpPr>
          <p:nvPr>
            <p:ph type="body" idx="1"/>
          </p:nvPr>
        </p:nvSpPr>
        <p:spPr>
          <a:xfrm>
            <a:off x="313041" y="1825625"/>
            <a:ext cx="11617410" cy="39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"/>
          <p:cNvSpPr>
            <a:spLocks noGrp="1"/>
          </p:cNvSpPr>
          <p:nvPr>
            <p:ph type="ftr" sz="quarter" idx="3"/>
          </p:nvPr>
        </p:nvSpPr>
        <p:spPr>
          <a:xfrm>
            <a:off x="4275438" y="6071290"/>
            <a:ext cx="6884768" cy="650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0">
                <a:solidFill>
                  <a:schemeClr val="tx1"/>
                </a:solidFill>
                <a:latin typeface="+mn-lt"/>
                <a:ea typeface="Source Sans Pro ExtraLight" panose="020B0303030403020204" pitchFamily="34" charset="0"/>
              </a:defRPr>
            </a:lvl1pPr>
          </a:lstStyle>
          <a:p>
            <a:r>
              <a:rPr lang="de-DE" smtClean="0"/>
              <a:t>KomNetz-QSL</a:t>
            </a:r>
            <a:endParaRPr lang="de-DE" dirty="0"/>
          </a:p>
        </p:txBody>
      </p:sp>
      <p:pic>
        <p:nvPicPr>
          <p:cNvPr id="14" name="ASH Logo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" y="6071289"/>
            <a:ext cx="3400507" cy="733302"/>
          </a:xfrm>
          <a:prstGeom prst="rect">
            <a:avLst/>
          </a:prstGeom>
        </p:spPr>
      </p:pic>
      <p:cxnSp>
        <p:nvCxnSpPr>
          <p:cNvPr id="16" name="Untere Trennlini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3039" y="5906530"/>
            <a:ext cx="11617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liennummer"/>
          <p:cNvSpPr>
            <a:spLocks noGrp="1"/>
          </p:cNvSpPr>
          <p:nvPr>
            <p:ph type="sldNum" sz="quarter" idx="4"/>
          </p:nvPr>
        </p:nvSpPr>
        <p:spPr>
          <a:xfrm>
            <a:off x="11353800" y="6228014"/>
            <a:ext cx="576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Source Sans Pro ExtraLight" panose="020B0303030403020204" pitchFamily="34" charset="0"/>
              </a:defRPr>
            </a:lvl1pPr>
          </a:lstStyle>
          <a:p>
            <a:fld id="{FBBDE515-80AE-4351-80DD-B46DFF218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11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EBADCE-1D05-12D6-CE1C-53C8571B9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D4E03E-3E71-73BF-C4A1-6F590BDD0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DE515-80AE-4351-80DD-B46DFF2189F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1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Source Sans Pro Semibold</vt:lpstr>
      <vt:lpstr>Source Sans Pro ExtraLight</vt:lpstr>
      <vt:lpstr>Calibri</vt:lpstr>
      <vt:lpstr>Arial</vt:lpstr>
      <vt:lpstr>Source Sans Pro</vt:lpstr>
      <vt:lpstr>Office</vt:lpstr>
      <vt:lpstr>PowerPoint-Präsentation</vt:lpstr>
    </vt:vector>
  </TitlesOfParts>
  <Company>Alice Salomon Hochschule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Autor_in, Jahr, Titel</dc:title>
  <dc:creator>Klenke, Daniel</dc:creator>
  <cp:lastModifiedBy>Klenke, Daniel</cp:lastModifiedBy>
  <cp:revision>59</cp:revision>
  <dcterms:created xsi:type="dcterms:W3CDTF">2019-12-16T16:13:38Z</dcterms:created>
  <dcterms:modified xsi:type="dcterms:W3CDTF">2023-06-19T09:19:37Z</dcterms:modified>
  <cp:contentStatus/>
</cp:coreProperties>
</file>